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2071-6A58-4C7B-98A6-B6FA02EF3D61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CBF8-8DF1-4253-B557-E9C9C4DC084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06020"/>
            <a:ext cx="7848600" cy="2251579"/>
          </a:xfrm>
        </p:spPr>
        <p:txBody>
          <a:bodyPr/>
          <a:lstStyle/>
          <a:p>
            <a:pPr algn="ctr"/>
            <a:r>
              <a:rPr lang="es-ES" sz="3200" dirty="0"/>
              <a:t>El lenguaje, el tiempo y la inmortalidad en los cuentos de Jorge Luis Borges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7620000" cy="1961536"/>
          </a:xfrm>
        </p:spPr>
        <p:txBody>
          <a:bodyPr>
            <a:normAutofit/>
          </a:bodyPr>
          <a:lstStyle/>
          <a:p>
            <a:pPr algn="ctr"/>
            <a:r>
              <a:rPr lang="en-US" sz="3600" b="1" i="0" dirty="0"/>
              <a:t>The Concept of Language, Time and Immortality the Short Stories of Jorge Luis Borges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14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478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JORGE LUIS BORGES LIVES WITHIN US, LIVES IN US AS WE READ HIS WORK: only the greatest become </a:t>
            </a:r>
            <a:r>
              <a:rPr lang="en-US" sz="2400" dirty="0" err="1" smtClean="0"/>
              <a:t>inmortal</a:t>
            </a:r>
            <a:r>
              <a:rPr lang="en-US" sz="2400" dirty="0" smtClean="0"/>
              <a:t> with literature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5" y="1828800"/>
            <a:ext cx="3895725" cy="3276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6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JORGE LUIS BORGES WAS A GREAT MAN, HIS INFINITE WISDOM OF LITERATURE CREATED A NEW KIND OF LITERARE KNOWN AS “LITERATURE BORGEANA”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Borges lives on us</a:t>
            </a:r>
          </a:p>
          <a:p>
            <a:r>
              <a:rPr lang="en-US" dirty="0" smtClean="0"/>
              <a:t>Borges is one the greatest writer of all time.</a:t>
            </a:r>
          </a:p>
          <a:p>
            <a:r>
              <a:rPr lang="en-US" dirty="0" smtClean="0"/>
              <a:t>Everyone has either read of heard of Borges</a:t>
            </a:r>
          </a:p>
          <a:p>
            <a:r>
              <a:rPr lang="en-US" dirty="0" smtClean="0"/>
              <a:t>Borges is </a:t>
            </a:r>
            <a:r>
              <a:rPr lang="en-US" dirty="0" err="1" smtClean="0"/>
              <a:t>Inmortal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16112"/>
            <a:ext cx="2819399" cy="3570288"/>
          </a:xfrm>
        </p:spPr>
      </p:pic>
    </p:spTree>
    <p:extLst>
      <p:ext uri="{BB962C8B-B14F-4D97-AF65-F5344CB8AC3E}">
        <p14:creationId xmlns:p14="http://schemas.microsoft.com/office/powerpoint/2010/main" val="221626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06020"/>
            <a:ext cx="8686800" cy="2251579"/>
          </a:xfrm>
        </p:spPr>
        <p:txBody>
          <a:bodyPr/>
          <a:lstStyle/>
          <a:p>
            <a:pPr algn="ctr"/>
            <a:r>
              <a:rPr lang="en-US" dirty="0" smtClean="0"/>
              <a:t>THANK YOU!!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 Roque Alfaro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5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44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Jorge Luis Borges</a:t>
            </a:r>
            <a:br>
              <a:rPr lang="en-US" dirty="0" smtClean="0"/>
            </a:br>
            <a:r>
              <a:rPr lang="en-US" dirty="0" smtClean="0"/>
              <a:t>was a man of wisdom!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832" y="2026317"/>
            <a:ext cx="3108960" cy="266090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0"/>
            <a:ext cx="3639311" cy="4103919"/>
          </a:xfrm>
        </p:spPr>
        <p:txBody>
          <a:bodyPr>
            <a:normAutofit/>
          </a:bodyPr>
          <a:lstStyle/>
          <a:p>
            <a:r>
              <a:rPr lang="en-US" dirty="0" smtClean="0"/>
              <a:t>Jorge Luis Borges was born in Argentina in 1899 and died in Switzerland in 1986.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Jorge Luis Borges was one the most influential intellectuals in the academic world.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Borges had an infinite knowledge about a variety of different kinds of literature ( English Literature, German Literature, Spanish Literature, Asian Literature.)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8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Borges and his addiction to literature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676400"/>
            <a:ext cx="3646966" cy="4572000"/>
          </a:xfrm>
        </p:spPr>
        <p:txBody>
          <a:bodyPr/>
          <a:lstStyle/>
          <a:p>
            <a:r>
              <a:rPr lang="en-US" dirty="0" smtClean="0"/>
              <a:t>Jorge Luis Borges has been categorized as the “One who knew it all and invented it all!”</a:t>
            </a:r>
          </a:p>
          <a:p>
            <a:endParaRPr lang="en-US" dirty="0"/>
          </a:p>
          <a:p>
            <a:r>
              <a:rPr lang="en-US" dirty="0" smtClean="0"/>
              <a:t>Borges uses his infinite universal literature knowledge  on every single literary creation</a:t>
            </a:r>
          </a:p>
          <a:p>
            <a:endParaRPr lang="en-US" dirty="0"/>
          </a:p>
          <a:p>
            <a:r>
              <a:rPr lang="en-US" dirty="0" smtClean="0"/>
              <a:t>Philosophical and metaphysical concepts were his obsessions!!</a:t>
            </a:r>
          </a:p>
          <a:p>
            <a:r>
              <a:rPr lang="en-US" dirty="0" smtClean="0"/>
              <a:t>The complex concepts of TIME, LANGUAGE AND INMORTALITY are,  undoubtedly, the purpose of his  prominent work.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2438400" cy="3276599"/>
          </a:xfrm>
        </p:spPr>
      </p:pic>
    </p:spTree>
    <p:extLst>
      <p:ext uri="{BB962C8B-B14F-4D97-AF65-F5344CB8AC3E}">
        <p14:creationId xmlns:p14="http://schemas.microsoft.com/office/powerpoint/2010/main" val="374565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9067800" cy="68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BORGES DOES NOT CATEGORIZE HIMSELF AS A PHILOSPHER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5" y="2286000"/>
            <a:ext cx="3648075" cy="218884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54" y="1447800"/>
            <a:ext cx="3846646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Borges is viewed by many important thinkers as a philosopher: </a:t>
            </a:r>
          </a:p>
          <a:p>
            <a:pPr marL="0" indent="0">
              <a:buNone/>
            </a:pPr>
            <a:r>
              <a:rPr lang="en-US" dirty="0" smtClean="0"/>
              <a:t>“His contributions to the philosophical world are indeed valuable…”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*However, Borges identify himself as a curious writer who thinks critically the most complex questions:</a:t>
            </a:r>
          </a:p>
          <a:p>
            <a:pPr marL="0" indent="0">
              <a:buNone/>
            </a:pPr>
            <a:r>
              <a:rPr lang="en-US" dirty="0" smtClean="0"/>
              <a:t>“I never try to find the answer to a problem which we know the answer is inferior the question itself…”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By portraying the metaphysical and philosophical questions of TIME, INMORTALITY AND LANGUAGE, Borges is indeed contributing to ask the question many have  forgotten about.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648200" y="4648200"/>
            <a:ext cx="3846646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495800" y="4267200"/>
            <a:ext cx="3846646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“</a:t>
            </a:r>
            <a:r>
              <a:rPr lang="en-US" dirty="0" err="1" smtClean="0"/>
              <a:t>Yo</a:t>
            </a:r>
            <a:r>
              <a:rPr lang="en-US" dirty="0" smtClean="0"/>
              <a:t> soy un Lector, </a:t>
            </a:r>
            <a:r>
              <a:rPr lang="en-US" dirty="0" err="1" smtClean="0"/>
              <a:t>simplemente</a:t>
            </a:r>
            <a:r>
              <a:rPr lang="en-US" dirty="0" smtClean="0"/>
              <a:t>. A mi no se me ha </a:t>
            </a:r>
            <a:r>
              <a:rPr lang="en-US" dirty="0" err="1" smtClean="0"/>
              <a:t>ocurrido</a:t>
            </a:r>
            <a:r>
              <a:rPr lang="en-US" dirty="0" smtClean="0"/>
              <a:t> nada. Se me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ocurrido</a:t>
            </a:r>
            <a:r>
              <a:rPr lang="en-US" dirty="0" smtClean="0"/>
              <a:t> </a:t>
            </a:r>
            <a:r>
              <a:rPr lang="en-US" dirty="0" err="1" smtClean="0"/>
              <a:t>fabulas</a:t>
            </a:r>
            <a:r>
              <a:rPr lang="en-US" dirty="0" smtClean="0"/>
              <a:t> con </a:t>
            </a:r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filosoficos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no ideas </a:t>
            </a:r>
            <a:r>
              <a:rPr lang="en-US" dirty="0" err="1" smtClean="0"/>
              <a:t>filosoficas</a:t>
            </a:r>
            <a:r>
              <a:rPr lang="en-US" dirty="0" smtClean="0"/>
              <a:t>…” (J.L.B)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5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8040624" cy="1066800"/>
          </a:xfrm>
        </p:spPr>
        <p:txBody>
          <a:bodyPr/>
          <a:lstStyle/>
          <a:p>
            <a:r>
              <a:rPr lang="en-US" dirty="0" smtClean="0"/>
              <a:t>BORGES WAS INFLUENCED BY GERMAN PHILOSOPHERS LIKE</a:t>
            </a:r>
            <a:br>
              <a:rPr lang="en-US" dirty="0" smtClean="0"/>
            </a:br>
            <a:r>
              <a:rPr lang="en-US" dirty="0" smtClean="0"/>
              <a:t>FRITZ MAUTHNER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371600"/>
            <a:ext cx="4123602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Borges had read over and over  again the philosophical texts of </a:t>
            </a:r>
            <a:r>
              <a:rPr lang="en-US" dirty="0" err="1" smtClean="0"/>
              <a:t>Mauthner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Per Borges own interpretation of  </a:t>
            </a:r>
            <a:r>
              <a:rPr lang="en-US" dirty="0" err="1" smtClean="0"/>
              <a:t>Mauthner</a:t>
            </a:r>
            <a:r>
              <a:rPr lang="en-US" dirty="0" smtClean="0"/>
              <a:t>, the philosophical texts created by such notorious philosopher show an absolute idea that language only works to hide  reality or to express in a esthetical way.</a:t>
            </a:r>
          </a:p>
          <a:p>
            <a:endParaRPr lang="en-US" dirty="0"/>
          </a:p>
          <a:p>
            <a:r>
              <a:rPr lang="en-US" dirty="0" smtClean="0"/>
              <a:t>LANGUAGE is the last and most profound problem of the philosophical mind :</a:t>
            </a:r>
          </a:p>
          <a:p>
            <a:pPr marL="0" indent="0" algn="ctr">
              <a:buNone/>
            </a:pPr>
            <a:r>
              <a:rPr lang="en-US" dirty="0" smtClean="0"/>
              <a:t> “</a:t>
            </a:r>
            <a:r>
              <a:rPr lang="en-US" dirty="0" err="1"/>
              <a:t>P</a:t>
            </a:r>
            <a:r>
              <a:rPr lang="en-US" dirty="0" err="1" smtClean="0"/>
              <a:t>hilosophie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kritische</a:t>
            </a:r>
            <a:r>
              <a:rPr lang="en-US" dirty="0"/>
              <a:t> </a:t>
            </a:r>
            <a:r>
              <a:rPr lang="en-US" dirty="0" err="1" smtClean="0"/>
              <a:t>Aufmerksamkeit</a:t>
            </a:r>
            <a:r>
              <a:rPr lang="en-US" dirty="0" smtClean="0"/>
              <a:t> auf die </a:t>
            </a:r>
            <a:r>
              <a:rPr lang="en-US" dirty="0" err="1" smtClean="0"/>
              <a:t>Sprache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3124199" cy="3352800"/>
          </a:xfrm>
        </p:spPr>
      </p:pic>
    </p:spTree>
    <p:extLst>
      <p:ext uri="{BB962C8B-B14F-4D97-AF65-F5344CB8AC3E}">
        <p14:creationId xmlns:p14="http://schemas.microsoft.com/office/powerpoint/2010/main" val="18650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9067800" cy="10668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El </a:t>
            </a:r>
            <a:r>
              <a:rPr lang="en-US" sz="2000" dirty="0" err="1" smtClean="0"/>
              <a:t>sur</a:t>
            </a:r>
            <a:r>
              <a:rPr lang="en-US" sz="20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a short story where the concept of time is undoubtedly EXPOSED</a:t>
            </a:r>
            <a:endParaRPr lang="en-US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981200"/>
            <a:ext cx="3671888" cy="29717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2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154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El </a:t>
            </a:r>
            <a:r>
              <a:rPr lang="en-US" dirty="0" smtClean="0"/>
              <a:t>ALEPH: 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a short story where the concept of time is undoubtedly EXPOSED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16112"/>
            <a:ext cx="2971800" cy="3875087"/>
          </a:xfrm>
        </p:spPr>
      </p:pic>
    </p:spTree>
    <p:extLst>
      <p:ext uri="{BB962C8B-B14F-4D97-AF65-F5344CB8AC3E}">
        <p14:creationId xmlns:p14="http://schemas.microsoft.com/office/powerpoint/2010/main" val="233392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4648200" cy="2971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606425"/>
            <a:ext cx="8991600" cy="1041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El </a:t>
            </a:r>
            <a:r>
              <a:rPr lang="en-US" dirty="0" smtClean="0"/>
              <a:t>INMORTAL: 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a short story where the concept of </a:t>
            </a:r>
            <a:r>
              <a:rPr lang="en-US" sz="1600" dirty="0" smtClean="0"/>
              <a:t>INMORTALITY AND TIME </a:t>
            </a:r>
            <a:r>
              <a:rPr lang="en-US" sz="1600" dirty="0"/>
              <a:t>is undoubtedly EXPOSED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2514600"/>
            <a:ext cx="3629025" cy="18129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1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991600" cy="10668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LITERATURE IS THE ONLY WAY TO MANIPULATE TIME TO BECOME INMORTAL BY EXPANDING LANGUAGE TO THE FULLEST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8" y="1941463"/>
            <a:ext cx="3638550" cy="2830611"/>
          </a:xfrm>
        </p:spPr>
      </p:pic>
    </p:spTree>
    <p:extLst>
      <p:ext uri="{BB962C8B-B14F-4D97-AF65-F5344CB8AC3E}">
        <p14:creationId xmlns:p14="http://schemas.microsoft.com/office/powerpoint/2010/main" val="1329402148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90</TotalTime>
  <Words>467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Tradeshow</vt:lpstr>
      <vt:lpstr>El lenguaje, el tiempo y la inmortalidad en los cuentos de Jorge Luis Borges</vt:lpstr>
      <vt:lpstr>Jorge Luis Borges was a man of wisdom!</vt:lpstr>
      <vt:lpstr>Borges and his addiction to literature</vt:lpstr>
      <vt:lpstr>BORGES DOES NOT CATEGORIZE HIMSELF AS A PHILOSPHER</vt:lpstr>
      <vt:lpstr>BORGES WAS INFLUENCED BY GERMAN PHILOSOPHERS LIKE FRITZ MAUTHNER</vt:lpstr>
      <vt:lpstr>El sur:  a short story where the concept of time is undoubtedly EXPOSED</vt:lpstr>
      <vt:lpstr>El ALEPH:  a short story where the concept of time is undoubtedly EXPOSED</vt:lpstr>
      <vt:lpstr>El INMORTAL:  a short story where the concept of INMORTALITY AND TIME is undoubtedly EXPOSED</vt:lpstr>
      <vt:lpstr>LITERATURE IS THE ONLY WAY TO MANIPULATE TIME TO BECOME INMORTAL BY EXPANDING LANGUAGE TO THE FULLEST</vt:lpstr>
      <vt:lpstr>JORGE LUIS BORGES LIVES WITHIN US, LIVES IN US AS WE READ HIS WORK: only the greatest become inmortal with literature</vt:lpstr>
      <vt:lpstr>JORGE LUIS BORGES WAS A GREAT MAN, HIS INFINITE WISDOM OF LITERATURE CREATED A NEW KIND OF LITERARE KNOWN AS “LITERATURE BORGEANA”</vt:lpstr>
      <vt:lpstr>THANK YOU!! </vt:lpstr>
      <vt:lpstr>PowerPoint Presentation</vt:lpstr>
    </vt:vector>
  </TitlesOfParts>
  <Company>CSU Monterey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lenguaje, el tiempo y la inmortalidad en los cuentos de Jorge Luis Borges</dc:title>
  <dc:creator>CSUMB</dc:creator>
  <cp:lastModifiedBy>CSUMB</cp:lastModifiedBy>
  <cp:revision>23</cp:revision>
  <dcterms:created xsi:type="dcterms:W3CDTF">2014-04-25T02:29:25Z</dcterms:created>
  <dcterms:modified xsi:type="dcterms:W3CDTF">2014-05-30T17:48:58Z</dcterms:modified>
</cp:coreProperties>
</file>